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6" r:id="rId3"/>
    <p:sldId id="268" r:id="rId4"/>
    <p:sldId id="26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05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31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2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896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500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2854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404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87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689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74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32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00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94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54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81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63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87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DF52C7B-FE32-4341-ADD3-49F208B613EE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9C40062-7151-4A71-82E8-7F52D050B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802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33C48A-7A92-49BB-80AA-3A3BCA5A4A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13" y="308480"/>
            <a:ext cx="5731510" cy="17926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1F0BD-44C9-401D-91AC-F6AE210DF33F}"/>
              </a:ext>
            </a:extLst>
          </p:cNvPr>
          <p:cNvSpPr txBox="1"/>
          <p:nvPr/>
        </p:nvSpPr>
        <p:spPr>
          <a:xfrm>
            <a:off x="897924" y="2286643"/>
            <a:ext cx="8915400" cy="4245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 			: 		</a:t>
            </a: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SCOPE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title			:</a:t>
            </a: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 SAFETY APPLICATION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 code			:	</a:t>
            </a: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CSE3001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 name			:	</a:t>
            </a: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software engineering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by: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VIJAY NARASIMHA REDDY  - 19BCE2425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 CHIRANJEEVI                  - 19BCE2429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 SAI LOKESH                     - 19BCE2379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to			:	</a:t>
            </a: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Prof. </a:t>
            </a:r>
            <a:r>
              <a:rPr lang="en-IN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shashank</a:t>
            </a: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mouli</a:t>
            </a:r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satapathy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54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F3974-9B81-445E-8A1A-DC4B04C01109}"/>
              </a:ext>
            </a:extLst>
          </p:cNvPr>
          <p:cNvSpPr txBox="1"/>
          <p:nvPr/>
        </p:nvSpPr>
        <p:spPr>
          <a:xfrm>
            <a:off x="58723" y="131806"/>
            <a:ext cx="381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Traffic view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9174F-CC7F-4873-B6D8-1C46B480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0" y="767148"/>
            <a:ext cx="10593859" cy="59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74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46F46E-0727-4F1C-A2B0-96EF5E7F1CE6}"/>
              </a:ext>
            </a:extLst>
          </p:cNvPr>
          <p:cNvSpPr txBox="1"/>
          <p:nvPr/>
        </p:nvSpPr>
        <p:spPr>
          <a:xfrm>
            <a:off x="58723" y="131806"/>
            <a:ext cx="381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Accident report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608E8-5D1B-4E60-92F2-993D260AF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6" y="778474"/>
            <a:ext cx="10412627" cy="58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5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8B5FB-876D-4222-93CA-E220217DF633}"/>
              </a:ext>
            </a:extLst>
          </p:cNvPr>
          <p:cNvSpPr txBox="1"/>
          <p:nvPr/>
        </p:nvSpPr>
        <p:spPr>
          <a:xfrm>
            <a:off x="58723" y="131806"/>
            <a:ext cx="381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Accident view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FC28D-178E-47E0-989F-54908B6B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83" y="797525"/>
            <a:ext cx="10173730" cy="572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94BCE-EACD-41F0-831C-44134E60EC01}"/>
              </a:ext>
            </a:extLst>
          </p:cNvPr>
          <p:cNvSpPr txBox="1"/>
          <p:nvPr/>
        </p:nvSpPr>
        <p:spPr>
          <a:xfrm>
            <a:off x="58723" y="131806"/>
            <a:ext cx="381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settings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7B44D-9DC7-4885-84AD-E4BC481E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1" y="658946"/>
            <a:ext cx="10669058" cy="60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8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ED8B72-34DC-47C5-8A6B-63F89CACE970}"/>
              </a:ext>
            </a:extLst>
          </p:cNvPr>
          <p:cNvSpPr txBox="1"/>
          <p:nvPr/>
        </p:nvSpPr>
        <p:spPr>
          <a:xfrm>
            <a:off x="1571369" y="871142"/>
            <a:ext cx="80504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Invdividual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contribution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Login page - vijay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Sign up page ,Forgot password - vijay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Home page - Chiranjeevi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Feedback - Lokesh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Sqlite3 Database – Lokesh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Hospital json data - vijay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Traffic report - Chiranjeevi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Traffic view - Chiranjeevi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Accident report - Lokesh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Update accident - vijay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Email system ,Finding user location - vijay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725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27484D-42AF-435A-8CD3-240317A2B824}"/>
              </a:ext>
            </a:extLst>
          </p:cNvPr>
          <p:cNvSpPr txBox="1"/>
          <p:nvPr/>
        </p:nvSpPr>
        <p:spPr>
          <a:xfrm>
            <a:off x="854674" y="915591"/>
            <a:ext cx="1035702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OBJECTIVES </a:t>
            </a: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If any person report about any traffic jam in any location that will be visible to all users, so they can avoid that route </a:t>
            </a: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app will provide facility to report accidents, after reporting immediately nearby ambulance driver will be sent location without any delay. </a:t>
            </a: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After ambulance visit the accident area, this application will show the route for hospital </a:t>
            </a: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route the ambulance is following will be sent to all traffic police , so police in that route can clear way in advance </a:t>
            </a: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People can give feedback and suggestions through application for further improvements. </a:t>
            </a: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3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B2E80C-BE85-4C28-BD71-E09EC938FDD4}"/>
              </a:ext>
            </a:extLst>
          </p:cNvPr>
          <p:cNvSpPr txBox="1"/>
          <p:nvPr/>
        </p:nvSpPr>
        <p:spPr>
          <a:xfrm>
            <a:off x="3426941" y="1935892"/>
            <a:ext cx="547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OUR APPLICATION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61506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E6902-F4D1-4C68-8F12-370588AE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89" y="1062166"/>
            <a:ext cx="9366422" cy="5268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8FC1F9-DB81-4ED9-B914-8C80770E2E08}"/>
              </a:ext>
            </a:extLst>
          </p:cNvPr>
          <p:cNvSpPr txBox="1"/>
          <p:nvPr/>
        </p:nvSpPr>
        <p:spPr>
          <a:xfrm>
            <a:off x="58723" y="131806"/>
            <a:ext cx="381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67969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0B4ACF-6BF9-4528-91F4-99C7E9C3CADC}"/>
              </a:ext>
            </a:extLst>
          </p:cNvPr>
          <p:cNvSpPr txBox="1"/>
          <p:nvPr/>
        </p:nvSpPr>
        <p:spPr>
          <a:xfrm>
            <a:off x="58723" y="131806"/>
            <a:ext cx="381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Forgot password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48C85-2269-420E-857D-00AB84AD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8" y="994719"/>
            <a:ext cx="9457038" cy="531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6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79A7C-7B29-4D4C-AAE3-2B78C5519491}"/>
              </a:ext>
            </a:extLst>
          </p:cNvPr>
          <p:cNvSpPr txBox="1"/>
          <p:nvPr/>
        </p:nvSpPr>
        <p:spPr>
          <a:xfrm>
            <a:off x="58723" y="131806"/>
            <a:ext cx="381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Sign 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66FF0-5786-4CD0-86D9-6E243406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95" y="792376"/>
            <a:ext cx="10256108" cy="57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3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F09338-73F1-41D1-A5F2-703F74914431}"/>
              </a:ext>
            </a:extLst>
          </p:cNvPr>
          <p:cNvSpPr txBox="1"/>
          <p:nvPr/>
        </p:nvSpPr>
        <p:spPr>
          <a:xfrm>
            <a:off x="58723" y="131806"/>
            <a:ext cx="381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F65BC-EC30-4374-8649-001E278E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81" y="980302"/>
            <a:ext cx="9086335" cy="51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4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C77C7-61F3-4CBC-8EF9-E8FEA43CC79C}"/>
              </a:ext>
            </a:extLst>
          </p:cNvPr>
          <p:cNvSpPr txBox="1"/>
          <p:nvPr/>
        </p:nvSpPr>
        <p:spPr>
          <a:xfrm>
            <a:off x="58723" y="131806"/>
            <a:ext cx="381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Traffic report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4D15A-DE1B-48D9-A22A-3BF8E3BD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08" y="717720"/>
            <a:ext cx="9934832" cy="558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395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</TotalTime>
  <Words>252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Symbol</vt:lpstr>
      <vt:lpstr>Times New Roman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Reddy</dc:creator>
  <cp:lastModifiedBy>Vijay Reddy</cp:lastModifiedBy>
  <cp:revision>4</cp:revision>
  <dcterms:created xsi:type="dcterms:W3CDTF">2021-06-05T17:29:24Z</dcterms:created>
  <dcterms:modified xsi:type="dcterms:W3CDTF">2021-06-06T07:27:48Z</dcterms:modified>
</cp:coreProperties>
</file>